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3" r:id="rId8"/>
    <p:sldId id="259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43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44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311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813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84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36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278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1549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71985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540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1759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39A6A87D-2CE2-44F9-A8FC-41707F29A43E}" type="datetimeFigureOut">
              <a:rPr lang="de-CH" smtClean="0"/>
              <a:t>20.08.2016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4AB251A-103B-4726-A2EB-A5D5D977450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364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Das Wort Gottes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CH" sz="3600" dirty="0" smtClean="0"/>
              <a:t>Psalm 23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84392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5533" y="372533"/>
            <a:ext cx="86529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CH" sz="4000" b="1" dirty="0" smtClean="0"/>
              <a:t>Die Bibel ganzheitlich entdecken</a:t>
            </a:r>
          </a:p>
          <a:p>
            <a:pPr marL="342900" indent="-342900">
              <a:buFont typeface="+mj-lt"/>
              <a:buAutoNum type="arabicPeriod"/>
            </a:pPr>
            <a:r>
              <a:rPr lang="de-CH" sz="4000" b="1" dirty="0" smtClean="0"/>
              <a:t>Gleichnisse und Bilder</a:t>
            </a:r>
          </a:p>
          <a:p>
            <a:pPr marL="342900" indent="-342900">
              <a:buFont typeface="+mj-lt"/>
              <a:buAutoNum type="arabicPeriod"/>
            </a:pPr>
            <a:r>
              <a:rPr lang="de-CH" sz="4000" b="1" dirty="0" smtClean="0"/>
              <a:t>Vorgehen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CH" sz="4000" dirty="0" smtClean="0"/>
              <a:t>Text (1-2 Verse) lesen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CH" sz="4000" dirty="0" smtClean="0"/>
              <a:t>Textverständnis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CH" sz="4000" dirty="0" smtClean="0"/>
              <a:t>Bildlich vorstellen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CH" sz="4000" dirty="0" smtClean="0"/>
              <a:t>Bild wirken lassen</a:t>
            </a: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416638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5533" y="372533"/>
            <a:ext cx="865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b="1" dirty="0" smtClean="0"/>
              <a:t>Psalm 23</a:t>
            </a:r>
            <a:endParaRPr lang="de-CH" sz="4000" dirty="0"/>
          </a:p>
        </p:txBody>
      </p:sp>
      <p:sp>
        <p:nvSpPr>
          <p:cNvPr id="3" name="Textfeld 2"/>
          <p:cNvSpPr txBox="1"/>
          <p:nvPr/>
        </p:nvSpPr>
        <p:spPr>
          <a:xfrm>
            <a:off x="245533" y="1498600"/>
            <a:ext cx="86529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dirty="0"/>
              <a:t>Der Herr ist mein Hirte, </a:t>
            </a:r>
            <a:endParaRPr lang="de-CH" sz="4000" dirty="0" smtClean="0"/>
          </a:p>
          <a:p>
            <a:r>
              <a:rPr lang="de-CH" sz="4000" dirty="0" smtClean="0"/>
              <a:t>darum </a:t>
            </a:r>
            <a:r>
              <a:rPr lang="de-CH" sz="4000" dirty="0"/>
              <a:t>leide ich keinen Mangel.</a:t>
            </a:r>
          </a:p>
        </p:txBody>
      </p:sp>
    </p:spTree>
    <p:extLst>
      <p:ext uri="{BB962C8B-B14F-4D97-AF65-F5344CB8AC3E}">
        <p14:creationId xmlns:p14="http://schemas.microsoft.com/office/powerpoint/2010/main" val="317685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5533" y="372533"/>
            <a:ext cx="865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b="1" dirty="0" smtClean="0"/>
              <a:t>Psalm 23</a:t>
            </a:r>
            <a:endParaRPr lang="de-CH" sz="4000" dirty="0"/>
          </a:p>
        </p:txBody>
      </p:sp>
      <p:sp>
        <p:nvSpPr>
          <p:cNvPr id="3" name="Textfeld 2"/>
          <p:cNvSpPr txBox="1"/>
          <p:nvPr/>
        </p:nvSpPr>
        <p:spPr>
          <a:xfrm>
            <a:off x="245533" y="1498600"/>
            <a:ext cx="86529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dirty="0"/>
              <a:t>Er bringt mich auf Weideplätze mit saftigem Gras und führt mich zu Wasserstellen, an denen ich ausruhen kann.</a:t>
            </a:r>
          </a:p>
        </p:txBody>
      </p:sp>
    </p:spTree>
    <p:extLst>
      <p:ext uri="{BB962C8B-B14F-4D97-AF65-F5344CB8AC3E}">
        <p14:creationId xmlns:p14="http://schemas.microsoft.com/office/powerpoint/2010/main" val="151860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5533" y="372533"/>
            <a:ext cx="865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b="1" dirty="0" smtClean="0"/>
              <a:t>Psalm 23</a:t>
            </a:r>
            <a:endParaRPr lang="de-CH" sz="4000" dirty="0"/>
          </a:p>
        </p:txBody>
      </p:sp>
      <p:sp>
        <p:nvSpPr>
          <p:cNvPr id="3" name="Textfeld 2"/>
          <p:cNvSpPr txBox="1"/>
          <p:nvPr/>
        </p:nvSpPr>
        <p:spPr>
          <a:xfrm>
            <a:off x="245533" y="1498600"/>
            <a:ext cx="86529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dirty="0"/>
              <a:t>Er stärkt und erfrischt meine Seele. </a:t>
            </a:r>
            <a:endParaRPr lang="de-CH" sz="4000" dirty="0" smtClean="0"/>
          </a:p>
          <a:p>
            <a:r>
              <a:rPr lang="de-CH" sz="4000" dirty="0" smtClean="0"/>
              <a:t>Er </a:t>
            </a:r>
            <a:r>
              <a:rPr lang="de-CH" sz="4000" dirty="0"/>
              <a:t>führt mich auf rechten Wegen und verbürgt sich dafür mit seinem Namen.</a:t>
            </a:r>
          </a:p>
        </p:txBody>
      </p:sp>
    </p:spTree>
    <p:extLst>
      <p:ext uri="{BB962C8B-B14F-4D97-AF65-F5344CB8AC3E}">
        <p14:creationId xmlns:p14="http://schemas.microsoft.com/office/powerpoint/2010/main" val="22883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5533" y="372533"/>
            <a:ext cx="865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b="1" dirty="0" smtClean="0"/>
              <a:t>Psalm 23</a:t>
            </a:r>
            <a:endParaRPr lang="de-CH" sz="4000" dirty="0"/>
          </a:p>
        </p:txBody>
      </p:sp>
      <p:sp>
        <p:nvSpPr>
          <p:cNvPr id="3" name="Textfeld 2"/>
          <p:cNvSpPr txBox="1"/>
          <p:nvPr/>
        </p:nvSpPr>
        <p:spPr>
          <a:xfrm>
            <a:off x="245533" y="1498600"/>
            <a:ext cx="86529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dirty="0"/>
              <a:t>Selbst wenn ich durch ein finsteres Tal gehen muss, wo Todesschatten mich umgeben, fürchte ich mich vor keinem Unglück, denn du, ´Herr`, bist bei mir! Dein Stock und dein Hirtenstab geben mir Trost.</a:t>
            </a:r>
          </a:p>
        </p:txBody>
      </p:sp>
    </p:spTree>
    <p:extLst>
      <p:ext uri="{BB962C8B-B14F-4D97-AF65-F5344CB8AC3E}">
        <p14:creationId xmlns:p14="http://schemas.microsoft.com/office/powerpoint/2010/main" val="288635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5533" y="372533"/>
            <a:ext cx="865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b="1" dirty="0" smtClean="0"/>
              <a:t>Psalm 23</a:t>
            </a:r>
            <a:endParaRPr lang="de-CH" sz="4000" dirty="0"/>
          </a:p>
        </p:txBody>
      </p:sp>
      <p:sp>
        <p:nvSpPr>
          <p:cNvPr id="3" name="Textfeld 2"/>
          <p:cNvSpPr txBox="1"/>
          <p:nvPr/>
        </p:nvSpPr>
        <p:spPr>
          <a:xfrm>
            <a:off x="245533" y="1498600"/>
            <a:ext cx="86529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dirty="0"/>
              <a:t>Du ´lädst mich ein und` deckst mir den Tisch selbst vor den Augen meiner Feinde. Du salbst mein Haupt mit Öl, ´um mich zu ehren`, und füllst meinen Becher bis zum Überfließen.</a:t>
            </a:r>
          </a:p>
        </p:txBody>
      </p:sp>
    </p:spTree>
    <p:extLst>
      <p:ext uri="{BB962C8B-B14F-4D97-AF65-F5344CB8AC3E}">
        <p14:creationId xmlns:p14="http://schemas.microsoft.com/office/powerpoint/2010/main" val="39958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5533" y="372533"/>
            <a:ext cx="865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b="1" dirty="0" smtClean="0"/>
              <a:t>Psalm 23</a:t>
            </a:r>
            <a:endParaRPr lang="de-CH" sz="4000" dirty="0"/>
          </a:p>
        </p:txBody>
      </p:sp>
      <p:sp>
        <p:nvSpPr>
          <p:cNvPr id="3" name="Textfeld 2"/>
          <p:cNvSpPr txBox="1"/>
          <p:nvPr/>
        </p:nvSpPr>
        <p:spPr>
          <a:xfrm>
            <a:off x="245533" y="1498600"/>
            <a:ext cx="86529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dirty="0"/>
              <a:t>Nur Güte und Gnade </a:t>
            </a:r>
            <a:endParaRPr lang="de-CH" sz="4000" dirty="0" smtClean="0"/>
          </a:p>
          <a:p>
            <a:r>
              <a:rPr lang="de-CH" sz="4000" dirty="0" smtClean="0"/>
              <a:t>werden </a:t>
            </a:r>
            <a:r>
              <a:rPr lang="de-CH" sz="4000" dirty="0"/>
              <a:t>mich umgeben </a:t>
            </a:r>
            <a:endParaRPr lang="de-CH" sz="4000" dirty="0" smtClean="0"/>
          </a:p>
          <a:p>
            <a:r>
              <a:rPr lang="de-CH" sz="4000" dirty="0" smtClean="0"/>
              <a:t>alle </a:t>
            </a:r>
            <a:r>
              <a:rPr lang="de-CH" sz="4000" dirty="0"/>
              <a:t>Tage meines Lebens, </a:t>
            </a:r>
            <a:endParaRPr lang="de-CH" sz="4000" dirty="0" smtClean="0"/>
          </a:p>
          <a:p>
            <a:r>
              <a:rPr lang="de-CH" sz="4000" dirty="0" smtClean="0"/>
              <a:t>und </a:t>
            </a:r>
            <a:r>
              <a:rPr lang="de-CH" sz="4000" dirty="0"/>
              <a:t>ich werde wohnen </a:t>
            </a:r>
            <a:endParaRPr lang="de-CH" sz="4000" dirty="0" smtClean="0"/>
          </a:p>
          <a:p>
            <a:r>
              <a:rPr lang="de-CH" sz="4000" dirty="0" smtClean="0"/>
              <a:t>im </a:t>
            </a:r>
            <a:r>
              <a:rPr lang="de-CH" sz="4000" dirty="0"/>
              <a:t>Haus des Herrn für alle Zeit</a:t>
            </a:r>
          </a:p>
        </p:txBody>
      </p:sp>
    </p:spTree>
    <p:extLst>
      <p:ext uri="{BB962C8B-B14F-4D97-AF65-F5344CB8AC3E}">
        <p14:creationId xmlns:p14="http://schemas.microsoft.com/office/powerpoint/2010/main" val="182831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TM03457444[[fn=Fundament]]</Template>
  <TotalTime>0</TotalTime>
  <Words>193</Words>
  <Application>Microsoft Office PowerPoint</Application>
  <PresentationFormat>Bildschirmpräsentation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Corbel</vt:lpstr>
      <vt:lpstr>Basis</vt:lpstr>
      <vt:lpstr>Das Wort Gottes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Wort Gottes</dc:title>
  <dc:creator>SA-Admin</dc:creator>
  <cp:lastModifiedBy>SA-Admin</cp:lastModifiedBy>
  <cp:revision>4</cp:revision>
  <dcterms:created xsi:type="dcterms:W3CDTF">2016-08-20T16:37:25Z</dcterms:created>
  <dcterms:modified xsi:type="dcterms:W3CDTF">2016-08-20T17:01:46Z</dcterms:modified>
</cp:coreProperties>
</file>